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5" r:id="rId9"/>
    <p:sldId id="1026" r:id="rId10"/>
    <p:sldId id="1027" r:id="rId11"/>
    <p:sldId id="1028" r:id="rId12"/>
    <p:sldId id="1029" r:id="rId13"/>
    <p:sldId id="1031" r:id="rId14"/>
    <p:sldId id="1032" r:id="rId15"/>
    <p:sldId id="1033" r:id="rId16"/>
    <p:sldId id="1034" r:id="rId17"/>
    <p:sldId id="1041" r:id="rId18"/>
    <p:sldId id="1042" r:id="rId19"/>
    <p:sldId id="1044" r:id="rId20"/>
    <p:sldId id="1046" r:id="rId21"/>
    <p:sldId id="1047" r:id="rId22"/>
    <p:sldId id="1048" r:id="rId23"/>
    <p:sldId id="1049" r:id="rId24"/>
    <p:sldId id="1050" r:id="rId25"/>
    <p:sldId id="1061" r:id="rId26"/>
    <p:sldId id="1053" r:id="rId27"/>
    <p:sldId id="1054" r:id="rId28"/>
    <p:sldId id="1055" r:id="rId29"/>
    <p:sldId id="1056" r:id="rId30"/>
    <p:sldId id="1035" r:id="rId31"/>
    <p:sldId id="1058" r:id="rId32"/>
    <p:sldId id="1059" r:id="rId33"/>
    <p:sldId id="1057" r:id="rId34"/>
    <p:sldId id="1037" r:id="rId35"/>
    <p:sldId id="1060" r:id="rId3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58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7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第九模块提优测评卷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524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Xiaoming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homework at home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housework at home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growing flowers on the farm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7158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09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00740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Diandian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hurt my leg yesterday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go to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play with my friends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books at home all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have lunch and I felt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cooked nice food for 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ate some chicken and drank some soup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dinner, my friend Tiantian came to my home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about the school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talked and laughed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helped me with my homework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very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Diandian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hurt my leg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go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play with 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books at home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have lunch and I felt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cooked nice food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ate some chicken and drank some soup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dinner, my friend Tiantian came to my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about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talked and laughed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helped me with my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very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855272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1469" y="2503344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felt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11430" y="2451588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hungry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15286" y="3799488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told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2476" y="5010852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happy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5763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五、判断每组单词画线部分的发音是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	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	sp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dles	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4124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0315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6937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6235" y="43560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6235" y="4850576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六、用所给单词的适当形式填空。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he wanted to play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 carefully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lost my 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feel thirsty now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my mum do lots of housework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 chess with me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4846" y="1800516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told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35397" y="2439962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listen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439022" y="3007400"/>
            <a:ext cx="1200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feeling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80807" y="3710228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Does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327454" y="4224822"/>
            <a:ext cx="9155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tired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9376" y="5013176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want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fly a kite last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 computer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at 8 o’clock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night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5349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watched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58702" y="1457245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wanted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558702" y="2006343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59077" y="268862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start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74926" y="3211844"/>
            <a:ext cx="5645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lost my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find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ill and I can’t go out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have lunch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 helped my grandfather on the farm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 a chess game this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4846" y="1766964"/>
            <a:ext cx="5983014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happy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hungry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sad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bored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tired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67414" y="2423810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671270" y="3091314"/>
            <a:ext cx="10758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bored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48534" y="3649038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hungry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39622" y="4375552"/>
            <a:ext cx="9155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tired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394981" y="4788984"/>
            <a:ext cx="11448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happy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645150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tall boy can play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guitar and play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52975" algn="l"/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5021263" algn="l"/>
                <a:tab pos="7797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>
              <a:tabLst>
                <a:tab pos="4752975" algn="l"/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feel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feeling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feels</a:t>
            </a:r>
          </a:p>
          <a:p>
            <a:pPr lvl="0" hangingPunct="0">
              <a:spcAft>
                <a:spcPts val="0"/>
              </a:spcAft>
              <a:tabLst>
                <a:tab pos="4752975" algn="l"/>
                <a:tab pos="5021263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photos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752975" algn="l"/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552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3225" y="31479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7358" y="44319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meat is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feeling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>
              <a:tabLst>
                <a:tab pos="5021263" algn="l"/>
                <a:tab pos="520223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angry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thirsty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hungry</a:t>
            </a:r>
          </a:p>
          <a:p>
            <a:pPr lvl="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 because she can’t find her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the football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 football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</a:p>
          <a:p>
            <a:pPr lvl="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he feel bored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5202238" algn="l"/>
                <a:tab pos="83423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bored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45134" y="9670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8731" y="22170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8731" y="35088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5134" y="47373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5202238" algn="l"/>
                <a:tab pos="86090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21263" algn="l"/>
                <a:tab pos="82550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5021263" algn="l"/>
                <a:tab pos="8255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noodle soup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021263" algn="l"/>
                <a:tab pos="82550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smelling</a:t>
            </a:r>
          </a:p>
          <a:p>
            <a:pPr lvl="0" hangingPunct="0">
              <a:spcAft>
                <a:spcPts val="0"/>
              </a:spcAft>
              <a:tabLst>
                <a:tab pos="5021263" algn="l"/>
                <a:tab pos="82550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game last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021263" algn="l"/>
                <a:tab pos="82550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winning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33089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5972" y="27176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3690" y="40374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5926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7513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that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this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751320" algn="l"/>
                <a:tab pos="75565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751320" algn="l"/>
                <a:tab pos="75565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chess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surprise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7278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7278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feeling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feeling happy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405759"/>
            <a:ext cx="23001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What’s this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676089"/>
            <a:ext cx="29349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It’s a chess game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922584"/>
            <a:ext cx="34803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Are you feeling sad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8979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1800" y="31682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30106" y="44902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写出表示心情的单词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补全诗歌。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you feel happy, you might laugh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 you feel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cry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many different feelings and they’re all okay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final exams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your birthday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 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08720"/>
            <a:ext cx="3096344" cy="5241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883210" y="2803585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235138" y="4077072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orried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163130" y="4722111"/>
            <a:ext cx="1101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xcited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surprised when they jump out at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your friend takes your toy bear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thankful when he shares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might feel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your friends are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71756" y="246361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ngry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71756" y="3590395"/>
            <a:ext cx="9444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appy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2401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十、按要求完成下列各题。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she feeling angry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feels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feels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2225121"/>
            <a:ext cx="22525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she isn’t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060" y="3501844"/>
            <a:ext cx="36589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Does Tom feel bored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060" y="4778568"/>
            <a:ext cx="35076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How does John feel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3281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wrong with you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win a chess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3" y="2472536"/>
            <a:ext cx="54726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What’s the matter with you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770455"/>
            <a:ext cx="47475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won a chess game last week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213187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十一、完形填空。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Terry’s birthday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 a surprise to him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to the town by car in the afternoon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wanted to buy a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cake shop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cake shop was not open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she went to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</a:p>
          <a:p>
            <a:pPr algn="dist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bought some food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she went out of the supermarket, the bag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badly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things dropped on the ground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angry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87359"/>
            <a:ext cx="11485848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cup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 shop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cinema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broken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1836" y="3670425"/>
            <a:ext cx="407484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909962" y="4187220"/>
            <a:ext cx="425116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934059" y="4716677"/>
            <a:ext cx="407484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B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931836" y="5229200"/>
            <a:ext cx="425116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C</a:t>
            </a:r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931836" y="5733256"/>
            <a:ext cx="425116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C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Ms Smart went to a pet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bought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Ms Smart arrived at home at 8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she opened the door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cat, Terry was very excited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Ms Smart felt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had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 for Terry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was happy at last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014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mouse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1432" y="34983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1432" y="41563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84303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749800" algn="l"/>
                <a:tab pos="7442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off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out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up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49800" algn="l"/>
                <a:tab pos="7442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749800" algn="l"/>
                <a:tab pos="74422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goodbye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1432" y="46954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1432" y="53304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1432" y="59859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75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 different colours stand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feelings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morning, Bella is going to school in her new yellow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so 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pink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way to school, the dirty water drops on her new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so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afternoon, Bella gets a “C” in the English exam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so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blue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060" y="921009"/>
            <a:ext cx="3213580" cy="44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08"/>
            <a:ext cx="11485848" cy="3888500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evening, Bella feels very bored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 ghost story will be fun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she reads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so excited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orange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one hour later, Bella shouts, “Mum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“What’s wrong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asks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“Is there a ghost in the room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black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“Don’t worry, dear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tell you a new story,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“Thank you, 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pink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happy and healthy, you are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sad, you are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excited, you are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angry, you are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you are afraid, you are in the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Times New Roman" panose="02020603050405020304" pitchFamily="18" charset="0"/>
              </a:rPr>
              <a:t>mood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心情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463358" y="1753903"/>
            <a:ext cx="885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pink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60277" y="2462357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blue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790265" y="3002829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orange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652774" y="3741493"/>
            <a:ext cx="695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61087" y="4228053"/>
            <a:ext cx="10230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black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different feelings at different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we’re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we’re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we’re excited and sometimes we’re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different feelings and that is how life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we’re sad, we can think about happy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we’re worried, we can talk about it with parents or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we’re angry, we can listen to music or do some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we’re bored, we can play with friends or read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different things to share and face the feelings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2716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going to go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going to go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5468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65468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play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play tennis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621811"/>
            <a:ext cx="4330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am going to go shopping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914472"/>
            <a:ext cx="33794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want to play chess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330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4967" y="34315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给短文取一个合适的标题。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</p:txBody>
      </p:sp>
      <p:sp>
        <p:nvSpPr>
          <p:cNvPr id="5" name="矩形 4"/>
          <p:cNvSpPr/>
          <p:nvPr/>
        </p:nvSpPr>
        <p:spPr>
          <a:xfrm>
            <a:off x="406574" y="2923203"/>
            <a:ext cx="6526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Enjoy Different Feelings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根据短文内容，仿照示例，完成下面的组织结构图。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198" y="926329"/>
            <a:ext cx="3392113" cy="459663"/>
          </a:xfrm>
          <a:prstGeom prst="rect">
            <a:avLst/>
          </a:prstGeom>
        </p:spPr>
      </p:pic>
      <p:pic>
        <p:nvPicPr>
          <p:cNvPr id="5" name="fc67.jpg" descr="id:21474903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80869" y="1624833"/>
            <a:ext cx="5572048" cy="2067729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864680"/>
              </p:ext>
            </p:extLst>
          </p:nvPr>
        </p:nvGraphicFramePr>
        <p:xfrm>
          <a:off x="478582" y="3817918"/>
          <a:ext cx="11233248" cy="2404519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2163633211"/>
                    </a:ext>
                  </a:extLst>
                </a:gridCol>
              </a:tblGrid>
              <a:tr h="240451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 about happy time	</a:t>
                      </a:r>
                      <a:r>
                        <a:rPr lang="en-US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6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</a:t>
                      </a:r>
                      <a:r>
                        <a:rPr lang="zh-CN" sz="26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</a:t>
                      </a:r>
                      <a:r>
                        <a:rPr lang="zh-CN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④</a:t>
                      </a:r>
                      <a:r>
                        <a:rPr lang="zh-CN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</a:t>
                      </a:r>
                      <a:r>
                        <a:rPr lang="zh-CN" altLang="zh-CN" sz="2600" u="sng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600" u="sng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188628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976941" y="4247147"/>
            <a:ext cx="58591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talk about it with parents or teachers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76941" y="4971453"/>
            <a:ext cx="5165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listen to music or do some sports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76941" y="5537803"/>
            <a:ext cx="49711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 with friends or read books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85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短文第七句可知烦恼时的做法，答案为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about it with parents or teachers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1066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由短文第八句可知生气时的做法，答案为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 music or do some sports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2364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由短文倒数第二句可知无聊时的做法，答案为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with friends or read books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51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360854" y="2116013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sad, I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458" y="2282599"/>
            <a:ext cx="3213580" cy="44662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27310" y="2052594"/>
            <a:ext cx="41544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talk with my </a:t>
            </a:r>
            <a:r>
              <a:rPr lang="en-US" altLang="zh-CN" smtClean="0">
                <a:cs typeface="Times New Roman" panose="02020603050405020304" pitchFamily="18" charset="0"/>
              </a:rPr>
              <a:t>friends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2876849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案不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0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8169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请描述一下你和朋友们昨天都做了什么以及感受如何。不少于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590" y="2026344"/>
            <a:ext cx="1108923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excited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bored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angry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happy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tired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hungry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thirsty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74392"/>
            <a:ext cx="113509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sunny yesterday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and I went to a park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 sang a song and he felt happy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ran around the lake and felt very tired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read an interesting book, so he was excited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where was Ben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sat under a tree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felt bored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twelve o’clock, we felt hungry and thirsty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had some bread and cheese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517238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谈论某人的心情和感受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谈论某人的心情和感受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可按事情发生的顺序采用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两步法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写作。第一步描述事件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用一般过去时描述某人做过的事情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第二步描述情绪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说明某人事后的感受。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ruler,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miss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e/He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effectLst/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553" y="746120"/>
            <a:ext cx="1568190" cy="53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5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welcome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12976"/>
            <a:ext cx="203453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Thank you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678500"/>
            <a:ext cx="44181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When did you come back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3767" y="15033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3243" y="40561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reading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wears a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616660"/>
            <a:ext cx="40221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When is your birthday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086926"/>
            <a:ext cx="40977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What’s Tom doing now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601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349" y="34362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036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Haikou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Haikou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 the south of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769876"/>
            <a:ext cx="3860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Where is Guangzhou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r>
              <a:rPr lang="zh-CN" altLang="zh-CN">
                <a:solidFill>
                  <a:srgbClr val="ED028C"/>
                </a:solidFill>
                <a:ea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19109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284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91051"/>
            <a:ext cx="11485848" cy="491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Mum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are you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fine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your grandma is ill in hospital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miss my grandma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my grandpa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works on the farm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very busy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my father tired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is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taking care of your</a:t>
            </a:r>
            <a:r>
              <a:rPr lang="en-US" altLang="zh-CN" sz="10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in the hospital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Xiaoming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doing homework at home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9220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2155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325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933950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33950" algn="l"/>
                <a:tab pos="7445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ill in hospital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33950" algn="l"/>
                <a:tab pos="7445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works on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</a:p>
          <a:p>
            <a:pPr lvl="0" indent="1799590" hangingPunct="0">
              <a:spcAft>
                <a:spcPts val="0"/>
              </a:spcAft>
              <a:tabLst>
                <a:tab pos="4933950" algn="l"/>
                <a:tab pos="74453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 TV at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washing clothes	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TV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care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Grandma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0390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1800" y="36074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3068</Words>
  <Application>Microsoft Office PowerPoint</Application>
  <PresentationFormat>自定义</PresentationFormat>
  <Paragraphs>278</Paragraphs>
  <Slides>35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470</cp:revision>
  <dcterms:created xsi:type="dcterms:W3CDTF">2020-11-06T05:24:00Z</dcterms:created>
  <dcterms:modified xsi:type="dcterms:W3CDTF">2025-06-15T09:30:26Z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